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embeddedFontLst>
    <p:embeddedFont>
      <p:font typeface="Anaheim" panose="020B0604020202020204" charset="0"/>
      <p:regular r:id="rId6"/>
      <p:bold r:id="rId7"/>
    </p:embeddedFont>
    <p:embeddedFont>
      <p:font typeface="Overpass Mono" panose="020B060402020202020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E06F89-0E58-4D7E-81A5-FB3C07B9ECCA}">
  <a:tblStyle styleId="{D1E06F89-0E58-4D7E-81A5-FB3C07B9EC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73AE89-77F9-4A97-BDCA-2A0D0446A4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2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F25BA5-D351-434A-BA33-12806289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20" y="827175"/>
            <a:ext cx="4064209" cy="3264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08DBC5-7C8C-4CE9-952A-502BA5662E94}"/>
              </a:ext>
            </a:extLst>
          </p:cNvPr>
          <p:cNvSpPr txBox="1"/>
          <p:nvPr/>
        </p:nvSpPr>
        <p:spPr>
          <a:xfrm>
            <a:off x="295422" y="175846"/>
            <a:ext cx="80045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Участници: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89762-AA29-4580-8336-EF08D00EA840}"/>
              </a:ext>
            </a:extLst>
          </p:cNvPr>
          <p:cNvSpPr txBox="1"/>
          <p:nvPr/>
        </p:nvSpPr>
        <p:spPr>
          <a:xfrm>
            <a:off x="350691" y="4041090"/>
            <a:ext cx="202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Давид Папазян:</a:t>
            </a:r>
            <a:b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Front-End Developer</a:t>
            </a:r>
            <a:endParaRPr lang="bg-BG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066B-57F4-4B16-AC7C-23B12464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409" y="125968"/>
            <a:ext cx="2532184" cy="1484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704DB9-17BF-447D-B22C-8C6E1401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2" y="2410101"/>
            <a:ext cx="2532185" cy="1484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DDCEF2-9527-4925-9345-7B069559C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684" y="125967"/>
            <a:ext cx="2412608" cy="1484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51670E-6EFD-4077-96E7-39721BD6A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473" y="2410101"/>
            <a:ext cx="2270909" cy="14845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1710B8-0C91-4791-AC71-18C251FC9459}"/>
              </a:ext>
            </a:extLst>
          </p:cNvPr>
          <p:cNvSpPr txBox="1"/>
          <p:nvPr/>
        </p:nvSpPr>
        <p:spPr>
          <a:xfrm>
            <a:off x="3846684" y="1668748"/>
            <a:ext cx="279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Кирилл</a:t>
            </a:r>
            <a:r>
              <a:rPr lang="bg-BG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bg-BG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Жиличев</a:t>
            </a:r>
            <a:r>
              <a:rPr lang="bg-BG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:</a:t>
            </a:r>
            <a:br>
              <a:rPr lang="bg-BG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Back-End Developer</a:t>
            </a:r>
            <a:endParaRPr lang="bg-BG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F733E-15F1-44BE-95FB-4C5393EE0FC9}"/>
              </a:ext>
            </a:extLst>
          </p:cNvPr>
          <p:cNvSpPr txBox="1"/>
          <p:nvPr/>
        </p:nvSpPr>
        <p:spPr>
          <a:xfrm>
            <a:off x="6646155" y="1668748"/>
            <a:ext cx="210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Георги </a:t>
            </a:r>
            <a:r>
              <a:rPr lang="bg-BG" b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Лицановски</a:t>
            </a:r>
            <a:r>
              <a:rPr lang="bg-BG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:</a:t>
            </a:r>
            <a:br>
              <a:rPr lang="bg-BG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Designer</a:t>
            </a:r>
            <a:endParaRPr lang="bg-BG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F1203E-D0BA-4084-B9B7-236ED9778FFF}"/>
              </a:ext>
            </a:extLst>
          </p:cNvPr>
          <p:cNvSpPr txBox="1"/>
          <p:nvPr/>
        </p:nvSpPr>
        <p:spPr>
          <a:xfrm>
            <a:off x="3109473" y="404109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Константин Турманов:</a:t>
            </a:r>
            <a:br>
              <a:rPr lang="bg-BG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Scrum Trainer</a:t>
            </a:r>
            <a:endParaRPr lang="bg-BG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24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241A6-0A98-4CDA-B26C-04FC1D57C386}"/>
              </a:ext>
            </a:extLst>
          </p:cNvPr>
          <p:cNvSpPr txBox="1"/>
          <p:nvPr/>
        </p:nvSpPr>
        <p:spPr>
          <a:xfrm>
            <a:off x="225083" y="260252"/>
            <a:ext cx="8672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dirty="0">
                <a:solidFill>
                  <a:schemeClr val="accent3">
                    <a:lumMod val="75000"/>
                  </a:schemeClr>
                </a:solidFill>
              </a:rPr>
              <a:t>Използвани </a:t>
            </a:r>
            <a:r>
              <a:rPr lang="bg-BG" sz="4400" dirty="0" err="1">
                <a:solidFill>
                  <a:schemeClr val="accent3">
                    <a:lumMod val="75000"/>
                  </a:schemeClr>
                </a:solidFill>
              </a:rPr>
              <a:t>технлогии</a:t>
            </a:r>
            <a:endParaRPr lang="bg-BG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77B11-1AE8-4DB1-BA17-4FF6F13A2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45" y="1493446"/>
            <a:ext cx="1157811" cy="1078304"/>
          </a:xfrm>
          <a:prstGeom prst="rect">
            <a:avLst/>
          </a:prstGeom>
        </p:spPr>
      </p:pic>
      <p:pic>
        <p:nvPicPr>
          <p:cNvPr id="2058" name="Picture 10" descr="Github, original, wordmark, logo, icon, png | PNGWing">
            <a:extLst>
              <a:ext uri="{FF2B5EF4-FFF2-40B4-BE49-F238E27FC236}">
                <a16:creationId xmlns:a16="http://schemas.microsoft.com/office/drawing/2014/main" id="{30B48FEB-9ABE-462C-B143-E43C4111C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887" y="14298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303272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27</Words>
  <Application>Microsoft Office PowerPoint</Application>
  <PresentationFormat>On-screen Show (16:9)</PresentationFormat>
  <Paragraphs>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Overpass Mono</vt:lpstr>
      <vt:lpstr>Anaheim</vt:lpstr>
      <vt:lpstr>Programming Lesson by Slidesgo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Константин Станков Турманов</cp:lastModifiedBy>
  <cp:revision>4</cp:revision>
  <dcterms:modified xsi:type="dcterms:W3CDTF">2024-11-24T18:52:45Z</dcterms:modified>
</cp:coreProperties>
</file>